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2" r:id="rId4"/>
    <p:sldId id="259" r:id="rId5"/>
    <p:sldId id="258" r:id="rId6"/>
    <p:sldId id="261" r:id="rId7"/>
    <p:sldId id="266" r:id="rId8"/>
    <p:sldId id="260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B7D80D-3F58-49B5-BD8D-75DDCCE46929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61A2F6-0D8A-44C1-9371-5A12A43433F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then 5 minutes to come up with some one</a:t>
            </a:r>
            <a:r>
              <a:rPr lang="en-US" baseline="0" dirty="0" smtClean="0"/>
              <a:t> word rules?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1A2F6-0D8A-44C1-9371-5A12A43433F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C1D4-E085-471B-9454-42A03DD919D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4C1D4-E085-471B-9454-42A03DD919D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4C636-7AAD-443C-B8A6-FCED5D1CD12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ARTS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constitutes art?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Faking it example 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Paul O'Hare was a decorator when he was asked to pose as an artist for C4's Faking It. He liked his new life so much he switched for real.</a:t>
            </a:r>
          </a:p>
          <a:p>
            <a:r>
              <a:rPr lang="en-US" dirty="0" smtClean="0"/>
              <a:t>Is his work ART</a:t>
            </a:r>
          </a:p>
          <a:p>
            <a:r>
              <a:rPr lang="en-US" dirty="0" smtClean="0"/>
              <a:t>He fooled the experts!</a:t>
            </a:r>
            <a:endParaRPr lang="en-US" dirty="0"/>
          </a:p>
        </p:txBody>
      </p:sp>
      <p:pic>
        <p:nvPicPr>
          <p:cNvPr id="4" name="Picture 3" descr="paulohar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1999" y="4648200"/>
            <a:ext cx="2878667" cy="1619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constitutes art?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 : Intention of the Artist</a:t>
            </a:r>
          </a:p>
          <a:p>
            <a:pPr>
              <a:buNone/>
            </a:pPr>
            <a:r>
              <a:rPr lang="en-US" dirty="0" smtClean="0"/>
              <a:t>2 : Quality</a:t>
            </a:r>
          </a:p>
          <a:p>
            <a:pPr>
              <a:buNone/>
            </a:pPr>
            <a:r>
              <a:rPr lang="en-US" dirty="0" smtClean="0"/>
              <a:t>3 : Spectator Response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1: Intention of the Artist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Something is a work of ART if it is made by someone with the intention of evoking an aesthetic response in the audience!</a:t>
            </a:r>
          </a:p>
          <a:p>
            <a:r>
              <a:rPr lang="en-US" dirty="0" smtClean="0"/>
              <a:t>Ants design the face of OBAMA in the sand</a:t>
            </a:r>
          </a:p>
          <a:p>
            <a:r>
              <a:rPr lang="en-US" dirty="0" smtClean="0"/>
              <a:t>IS this Art?</a:t>
            </a:r>
          </a:p>
          <a:p>
            <a:r>
              <a:rPr lang="en-US" dirty="0" smtClean="0"/>
              <a:t>Something is not a work of ART if it is a result of random activity rather than conscious design.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this Art?</a:t>
            </a:r>
            <a:endParaRPr lang="en-US" dirty="0"/>
          </a:p>
        </p:txBody>
      </p:sp>
      <p:pic>
        <p:nvPicPr>
          <p:cNvPr id="4" name="Content Placeholder 3" descr="ants on lea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2391074"/>
            <a:ext cx="3886200" cy="2990552"/>
          </a:xfrm>
        </p:spPr>
      </p:pic>
      <p:pic>
        <p:nvPicPr>
          <p:cNvPr id="5" name="Picture 4" descr="artbyinsects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2514600"/>
            <a:ext cx="3616807" cy="28194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33400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Natural       V     Controlled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:Quality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Intrinsic quality of the work</a:t>
            </a:r>
          </a:p>
          <a:p>
            <a:r>
              <a:rPr lang="en-US" dirty="0" smtClean="0"/>
              <a:t>In general we feel that a work of ART should not be something that a person with no talent or training in the ARTS could have made?</a:t>
            </a:r>
          </a:p>
          <a:p>
            <a:r>
              <a:rPr lang="en-US" dirty="0" smtClean="0"/>
              <a:t>Do you agree?</a:t>
            </a:r>
          </a:p>
          <a:p>
            <a:r>
              <a:rPr lang="en-US" dirty="0" smtClean="0"/>
              <a:t>Now look at example on nest page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05400" cy="1143000"/>
          </a:xfrm>
        </p:spPr>
        <p:txBody>
          <a:bodyPr/>
          <a:lstStyle/>
          <a:p>
            <a:r>
              <a:rPr lang="en-US" dirty="0" smtClean="0"/>
              <a:t>Dutch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Government setup Fund to buy Dutch ART</a:t>
            </a:r>
          </a:p>
          <a:p>
            <a:r>
              <a:rPr lang="en-US" dirty="0" smtClean="0"/>
              <a:t>They bought up 8000 pieces of work for Dutch Artists</a:t>
            </a:r>
          </a:p>
          <a:p>
            <a:r>
              <a:rPr lang="en-US" dirty="0" smtClean="0"/>
              <a:t>Can you see a problem with this?</a:t>
            </a:r>
          </a:p>
          <a:p>
            <a:r>
              <a:rPr lang="en-US" dirty="0" smtClean="0"/>
              <a:t>2 min’s to discuss</a:t>
            </a:r>
          </a:p>
          <a:p>
            <a:r>
              <a:rPr lang="en-US" dirty="0" smtClean="0"/>
              <a:t>Result</a:t>
            </a:r>
          </a:p>
          <a:p>
            <a:r>
              <a:rPr lang="en-US" dirty="0" smtClean="0"/>
              <a:t>98% of it was rubbish!</a:t>
            </a:r>
          </a:p>
          <a:p>
            <a:r>
              <a:rPr lang="en-US" dirty="0" smtClean="0"/>
              <a:t>They could not give it away for free. Dutch institutions refused to take the ART! It was so bad!!!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Tracey </a:t>
            </a:r>
            <a:r>
              <a:rPr lang="en-US" dirty="0" err="1" smtClean="0"/>
              <a:t>Emin</a:t>
            </a:r>
            <a:r>
              <a:rPr lang="en-US" dirty="0" smtClean="0"/>
              <a:t>: My BED: Is this ART?</a:t>
            </a:r>
            <a:endParaRPr lang="en-US" dirty="0"/>
          </a:p>
        </p:txBody>
      </p:sp>
      <p:pic>
        <p:nvPicPr>
          <p:cNvPr id="4" name="Content Placeholder 3" descr="ny bed.bmp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95600" y="1600200"/>
            <a:ext cx="3333667" cy="3333667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1000" y="5334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She got £150,000 for this!!!!!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Forgeries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they forged Art?</a:t>
            </a:r>
          </a:p>
          <a:p>
            <a:r>
              <a:rPr lang="en-US" dirty="0" smtClean="0"/>
              <a:t>What about really good ones!!!</a:t>
            </a:r>
          </a:p>
          <a:p>
            <a:r>
              <a:rPr lang="en-US" dirty="0" smtClean="0"/>
              <a:t>Han Van </a:t>
            </a:r>
            <a:r>
              <a:rPr lang="en-US" dirty="0" err="1" smtClean="0"/>
              <a:t>Meergeren</a:t>
            </a:r>
            <a:r>
              <a:rPr lang="en-US" dirty="0" smtClean="0"/>
              <a:t> Hoax </a:t>
            </a:r>
          </a:p>
          <a:p>
            <a:r>
              <a:rPr lang="en-US" dirty="0" smtClean="0"/>
              <a:t>He painted some </a:t>
            </a:r>
            <a:r>
              <a:rPr lang="en-US" dirty="0" err="1" smtClean="0"/>
              <a:t>Vermeers</a:t>
            </a:r>
            <a:r>
              <a:rPr lang="en-US" dirty="0" smtClean="0"/>
              <a:t> in the 1930’s</a:t>
            </a:r>
          </a:p>
          <a:p>
            <a:r>
              <a:rPr lang="en-US" dirty="0" smtClean="0"/>
              <a:t>Even after exposure some art </a:t>
            </a:r>
            <a:r>
              <a:rPr lang="en-US" dirty="0" err="1" smtClean="0"/>
              <a:t>critiics</a:t>
            </a:r>
            <a:r>
              <a:rPr lang="en-US" dirty="0" smtClean="0"/>
              <a:t> </a:t>
            </a:r>
            <a:r>
              <a:rPr lang="en-US" dirty="0" err="1" smtClean="0"/>
              <a:t>contined</a:t>
            </a:r>
            <a:r>
              <a:rPr lang="en-US" dirty="0" smtClean="0"/>
              <a:t> to insist the painting were genuine!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3: Spectator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199"/>
          </a:xfrm>
        </p:spPr>
        <p:txBody>
          <a:bodyPr>
            <a:normAutofit/>
          </a:bodyPr>
          <a:lstStyle/>
          <a:p>
            <a:r>
              <a:rPr lang="en-US" dirty="0" smtClean="0"/>
              <a:t>Which spectators should Artist appeal to?</a:t>
            </a:r>
          </a:p>
          <a:p>
            <a:r>
              <a:rPr lang="en-US" dirty="0" smtClean="0"/>
              <a:t>“I loved his earlier work”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General public V Artist like themselves</a:t>
            </a:r>
          </a:p>
          <a:p>
            <a:r>
              <a:rPr lang="en-US" dirty="0" smtClean="0"/>
              <a:t>What is rubbish?</a:t>
            </a:r>
          </a:p>
          <a:p>
            <a:r>
              <a:rPr lang="en-US" dirty="0" smtClean="0"/>
              <a:t>What is an Art expert?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Picasso’s Les Demoiselles </a:t>
            </a:r>
            <a:r>
              <a:rPr lang="en-US" dirty="0" err="1" smtClean="0"/>
              <a:t>d’Avignon</a:t>
            </a:r>
            <a:endParaRPr lang="en-US" dirty="0"/>
          </a:p>
        </p:txBody>
      </p:sp>
      <p:pic>
        <p:nvPicPr>
          <p:cNvPr id="4" name="Content Placeholder 3" descr="picasso Les Demoiselles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402494"/>
            <a:ext cx="2819400" cy="2880690"/>
          </a:xfrm>
        </p:spPr>
      </p:pic>
      <p:sp>
        <p:nvSpPr>
          <p:cNvPr id="6" name="TextBox 5"/>
          <p:cNvSpPr txBox="1"/>
          <p:nvPr/>
        </p:nvSpPr>
        <p:spPr>
          <a:xfrm>
            <a:off x="3048000" y="1676400"/>
            <a:ext cx="5943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/>
              <a:t> 1907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Met with shock and outrage </a:t>
            </a:r>
            <a:endParaRPr lang="en-US" sz="3600" dirty="0"/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Now considered a masterpiece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364</Words>
  <Application>Microsoft Office PowerPoint</Application>
  <PresentationFormat>On-screen Show (4:3)</PresentationFormat>
  <Paragraphs>51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ARTS</vt:lpstr>
      <vt:lpstr>1: Intention of the Artist</vt:lpstr>
      <vt:lpstr>Is this Art?</vt:lpstr>
      <vt:lpstr>2 :Quality</vt:lpstr>
      <vt:lpstr>Dutch Example</vt:lpstr>
      <vt:lpstr>Tracey Emin: My BED: Is this ART?</vt:lpstr>
      <vt:lpstr>Forgeries</vt:lpstr>
      <vt:lpstr>3: Spectator Response</vt:lpstr>
      <vt:lpstr>Picasso’s Les Demoiselles d’Avignon</vt:lpstr>
      <vt:lpstr>Faking it example </vt:lpstr>
      <vt:lpstr>What constitutes art?</vt:lpstr>
    </vt:vector>
  </TitlesOfParts>
  <Company>Bishop Mackenzie International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ARTS</dc:title>
  <dc:creator>Valued Acer Customer</dc:creator>
  <cp:lastModifiedBy>Valued Acer Customer</cp:lastModifiedBy>
  <cp:revision>9</cp:revision>
  <dcterms:created xsi:type="dcterms:W3CDTF">2011-10-31T06:35:31Z</dcterms:created>
  <dcterms:modified xsi:type="dcterms:W3CDTF">2011-10-31T07:50:26Z</dcterms:modified>
</cp:coreProperties>
</file>